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023777540"/>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Big Mama’s House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kumimoji="0" lang="en-US" sz="1100" b="1" i="0" u="none" strike="noStrike" kern="1200" cap="none" spc="0" normalizeH="0" baseline="0" dirty="0">
                          <a:ln>
                            <a:noFill/>
                          </a:ln>
                          <a:solidFill>
                            <a:srgbClr val="000000"/>
                          </a:solidFill>
                          <a:effectLst/>
                          <a:uFillTx/>
                          <a:latin typeface="Arial" pitchFamily="34"/>
                          <a:ea typeface="ＭＳ Ｐゴシック" pitchFamily="-112" charset="-128"/>
                          <a:cs typeface="Arial" pitchFamily="34"/>
                        </a:rPr>
                        <a:t>Standing with feet on X’s, toes touching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 PCC feet on X’s, heels touching rear fault line.</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C9A0F36-5513-430C-B7D1-2D4C5853F2EC}"/>
              </a:ext>
            </a:extLst>
          </p:cNvPr>
          <p:cNvPicPr>
            <a:picLocks noChangeAspect="1"/>
          </p:cNvPicPr>
          <p:nvPr/>
        </p:nvPicPr>
        <p:blipFill>
          <a:blip r:embed="rId5"/>
          <a:stretch>
            <a:fillRect/>
          </a:stretch>
        </p:blipFill>
        <p:spPr>
          <a:xfrm>
            <a:off x="180474" y="3578577"/>
            <a:ext cx="7025777" cy="359898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Big Mama’s House</a:t>
            </a:r>
          </a:p>
          <a:p>
            <a:pPr algn="ctr"/>
            <a:r>
              <a:rPr lang="en-US" b="1" dirty="0"/>
              <a:t>Written Stage Briefing</a:t>
            </a:r>
          </a:p>
          <a:p>
            <a:r>
              <a:rPr lang="en-US" dirty="0"/>
              <a:t>Big Mama’s House is a 32 round, 160 point, Comstock field course. There are fourteen USPSA targets, three Colt poppers, and one mini popper. The best two hits on paper will score, and steel must fall to score.</a:t>
            </a:r>
          </a:p>
          <a:p>
            <a:endParaRPr lang="en-US" dirty="0"/>
          </a:p>
          <a:p>
            <a:r>
              <a:rPr lang="en-US" dirty="0"/>
              <a:t>Handgun start position is standing with both feet on X’s, toes touching rear fault line, facing </a:t>
            </a:r>
            <a:r>
              <a:rPr lang="en-US" dirty="0" err="1"/>
              <a:t>uprange</a:t>
            </a:r>
            <a:r>
              <a:rPr lang="en-US" dirty="0"/>
              <a:t>, wrists below belt. Handgun is loaded and holstered.</a:t>
            </a:r>
          </a:p>
          <a:p>
            <a:endParaRPr lang="en-US" dirty="0"/>
          </a:p>
          <a:p>
            <a:r>
              <a:rPr lang="en-US" dirty="0"/>
              <a:t>PCC start position is standing with both feet on X’s, heels touching rear fault line. Loaded carbine is held with both hands, safety on, buttstock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1466</TotalTime>
  <Words>222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2020-01-21T22:55:16Z</dcterms:modified>
  <cp:category>Shooting</cp:category>
</cp:coreProperties>
</file>

<file path=docProps/thumbnail.jpeg>
</file>